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29DAB3-AB0C-4696-947D-E2D7A1847C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762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70E620-8DDC-4AC4-90BD-B18FCB271D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1970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34141B-E2FD-4DC2-AC3C-C88B9D0BEC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19754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60A1DF3-A33B-4093-9779-1A54CCBE28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1911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63D444-F866-4710-9FF4-5645CF9CF4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2506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6C568E-97F8-4814-BF55-B539F970DA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0721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5EF102-85CF-4598-9DCC-A321E7F544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2394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663811-F414-4A03-964C-5AEA02FF88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2849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38AF5E-8472-4C9C-8350-331B0963D3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4055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64E68B-3EA9-47A1-A9B6-53A6FEB250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8637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CB35CC-7A59-479F-BCB7-44E4BD3A91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897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C924A4-D530-4AC5-98EA-7E1B22DAAF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3653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2D42A55-5139-4659-9F67-D381138F321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6868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7</a:t>
            </a:r>
            <a:r>
              <a:rPr lang="en-US" altLang="en-US" sz="4000" dirty="0" smtClean="0">
                <a:solidFill>
                  <a:schemeClr val="folHlink"/>
                </a:solidFill>
              </a:rPr>
              <a:t>02</a:t>
            </a:r>
            <a:r>
              <a:rPr lang="en-US" altLang="en-US" sz="4000" dirty="0" smtClean="0">
                <a:solidFill>
                  <a:schemeClr val="folHlink"/>
                </a:solidFill>
              </a:rPr>
              <a:t/>
            </a:r>
            <a:br>
              <a:rPr lang="en-US" altLang="en-US" sz="4000" dirty="0" smtClean="0">
                <a:solidFill>
                  <a:schemeClr val="folHlink"/>
                </a:solidFill>
              </a:rPr>
            </a:br>
            <a:r>
              <a:rPr lang="en-US" altLang="en-US" sz="4000" dirty="0" smtClean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13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marzo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493838"/>
            <a:ext cx="9067800" cy="4525962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36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3600" dirty="0" smtClean="0">
                <a:solidFill>
                  <a:srgbClr val="FF0000"/>
                </a:solidFill>
              </a:rPr>
              <a:t>63</a:t>
            </a:r>
            <a:r>
              <a:rPr lang="es-ES_tradnl" altLang="en-US" sz="3600" dirty="0" smtClean="0">
                <a:solidFill>
                  <a:srgbClr val="FF0000"/>
                </a:solidFill>
              </a:rPr>
              <a:t>: </a:t>
            </a:r>
            <a:r>
              <a:rPr lang="es-ES_tradnl" altLang="en-US" sz="3600" dirty="0"/>
              <a:t>¿Qué cursos estas tomando?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3600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sz="3600" dirty="0" smtClean="0"/>
              <a:t>Completa la hoja </a:t>
            </a:r>
            <a:r>
              <a:rPr lang="es-ES_tradnl" altLang="en-US" sz="3600" u="sng" dirty="0" smtClean="0"/>
              <a:t>Tarea # 62</a:t>
            </a:r>
            <a:endParaRPr lang="es-ES_tradnl" altLang="en-US" sz="3600" dirty="0" smtClean="0"/>
          </a:p>
          <a:p>
            <a:pPr marL="609600" indent="-609600">
              <a:lnSpc>
                <a:spcPct val="90000"/>
              </a:lnSpc>
            </a:pPr>
            <a:r>
              <a:rPr lang="es-ES_tradnl" altLang="en-US" sz="3600" dirty="0" smtClean="0"/>
              <a:t>Conjuga </a:t>
            </a:r>
            <a:r>
              <a:rPr lang="es-ES_tradnl" altLang="en-US" sz="3600" dirty="0"/>
              <a:t>en el Presente Progresivo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s-ES_tradnl" altLang="en-US" sz="3200" dirty="0" smtClean="0"/>
              <a:t>Buscar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s-ES_tradnl" altLang="en-US" sz="3200" dirty="0" smtClean="0"/>
              <a:t>Recibir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s-ES_tradnl" altLang="en-US" sz="3200" dirty="0" smtClean="0"/>
              <a:t>Responder</a:t>
            </a:r>
            <a:endParaRPr lang="es-ES_tradnl" altLang="en-US" sz="3200" dirty="0"/>
          </a:p>
          <a:p>
            <a:pPr marL="457200" lvl="1" indent="0">
              <a:lnSpc>
                <a:spcPct val="90000"/>
              </a:lnSpc>
              <a:buNone/>
            </a:pPr>
            <a:endParaRPr lang="es-ES_tradnl" alt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143000"/>
            <a:ext cx="8915400" cy="4525963"/>
          </a:xfrm>
        </p:spPr>
        <p:txBody>
          <a:bodyPr/>
          <a:lstStyle/>
          <a:p>
            <a:r>
              <a:rPr lang="es-ES_tradnl" altLang="en-US" dirty="0" smtClean="0"/>
              <a:t>Leer </a:t>
            </a:r>
            <a:r>
              <a:rPr lang="es-ES_tradnl" altLang="en-US" u="sng" dirty="0" smtClean="0"/>
              <a:t>La vida de un estudiante de </a:t>
            </a:r>
            <a:r>
              <a:rPr lang="es-ES_tradnl" altLang="en-US" u="sng" dirty="0" err="1" smtClean="0"/>
              <a:t>bachilerato</a:t>
            </a:r>
            <a:r>
              <a:rPr lang="es-ES_tradnl" altLang="en-US" u="sng" dirty="0" smtClean="0"/>
              <a:t> en España</a:t>
            </a:r>
            <a:r>
              <a:rPr lang="es-ES_tradnl" altLang="en-US" dirty="0" smtClean="0"/>
              <a:t> </a:t>
            </a:r>
          </a:p>
          <a:p>
            <a:r>
              <a:rPr lang="es-ES_tradnl" altLang="en-US" dirty="0" smtClean="0"/>
              <a:t>Completa </a:t>
            </a:r>
            <a:r>
              <a:rPr lang="es-ES_tradnl" altLang="en-US" i="1" dirty="0" smtClean="0"/>
              <a:t>Ejercicios A-B</a:t>
            </a:r>
          </a:p>
          <a:p>
            <a:endParaRPr lang="es-ES_tradnl" altLang="en-US" i="1" dirty="0"/>
          </a:p>
          <a:p>
            <a:endParaRPr lang="es-ES_tradnl" altLang="en-US" dirty="0"/>
          </a:p>
          <a:p>
            <a:endParaRPr lang="es-ES_tradnl" altLang="en-US" dirty="0"/>
          </a:p>
          <a:p>
            <a:r>
              <a:rPr lang="es-ES_tradnl" altLang="en-US" dirty="0" smtClean="0"/>
              <a:t>Leer </a:t>
            </a:r>
            <a:r>
              <a:rPr lang="es-ES_tradnl" altLang="en-US" u="sng" dirty="0"/>
              <a:t>Una escuela secundaria en los Estados </a:t>
            </a:r>
            <a:r>
              <a:rPr lang="es-ES_tradnl" altLang="en-US" u="sng" dirty="0" smtClean="0"/>
              <a:t>Unidos</a:t>
            </a:r>
          </a:p>
          <a:p>
            <a:r>
              <a:rPr lang="es-ES_tradnl" altLang="en-US" dirty="0" smtClean="0"/>
              <a:t>Completa </a:t>
            </a:r>
            <a:r>
              <a:rPr lang="es-ES_tradnl" altLang="en-US" i="1" dirty="0" smtClean="0"/>
              <a:t>Ejercicios A-B</a:t>
            </a:r>
            <a:endParaRPr lang="es-ES_tradnl" altLang="en-US" dirty="0"/>
          </a:p>
        </p:txBody>
      </p:sp>
      <p:sp>
        <p:nvSpPr>
          <p:cNvPr id="9232" name="Rectangle 16"/>
          <p:cNvSpPr>
            <a:spLocks noChangeArrowheads="1"/>
          </p:cNvSpPr>
          <p:nvPr/>
        </p:nvSpPr>
        <p:spPr bwMode="auto">
          <a:xfrm>
            <a:off x="443345" y="3505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63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60</Words>
  <Application>Microsoft Office PowerPoint</Application>
  <PresentationFormat>On-screen Show 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 ___________ Clase 702 La fecha es el 13 de marzo del 2014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8IM La fecha es el 3 de enero del 2011</dc:title>
  <dc:creator>Helen Zumaeta</dc:creator>
  <cp:lastModifiedBy>Helen Zumaeta</cp:lastModifiedBy>
  <cp:revision>17</cp:revision>
  <dcterms:created xsi:type="dcterms:W3CDTF">2011-01-03T07:06:16Z</dcterms:created>
  <dcterms:modified xsi:type="dcterms:W3CDTF">2014-03-11T16:12:19Z</dcterms:modified>
</cp:coreProperties>
</file>